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73" r:id="rId4"/>
    <p:sldId id="263" r:id="rId5"/>
    <p:sldId id="278" r:id="rId6"/>
    <p:sldId id="277" r:id="rId7"/>
    <p:sldId id="264" r:id="rId8"/>
    <p:sldId id="272" r:id="rId9"/>
    <p:sldId id="268" r:id="rId10"/>
    <p:sldId id="274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A050B-67E6-4B9E-9388-FD8ABE6C9168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799A5-12BC-4513-A86E-363B9D954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8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01/02/2022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4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01/02/2022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78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01/02/2022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42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01/02/2022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8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01/02/2022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23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01/02/2022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77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01/02/2022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06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01/02/2022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4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01/02/2022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45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01/02/2022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48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01/02/2022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00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E307B-C024-49BC-A12F-C5900CEEA1C8}" type="datetimeFigureOut">
              <a:rPr lang="en-GB" smtClean="0"/>
              <a:t>01/02/2022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88692-A184-4B82-A194-AC6CFD315D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90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li.dowler@hardingstone.emat.u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560840" cy="14700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Parent Information</a:t>
            </a:r>
            <a:br>
              <a:rPr lang="en-GB" dirty="0">
                <a:latin typeface="Comic Sans MS" pitchFamily="66" charset="0"/>
              </a:rPr>
            </a:b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Year 2</a:t>
            </a:r>
            <a:br>
              <a:rPr lang="en-GB" dirty="0">
                <a:latin typeface="Comic Sans MS" pitchFamily="66" charset="0"/>
              </a:rPr>
            </a:br>
            <a:endParaRPr lang="en-GB" sz="3200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80D88-11DD-45E4-A4F0-F433C2835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1296144" cy="10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715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itchFamily="66" charset="0"/>
              </a:rPr>
              <a:t>Contact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latin typeface="Comic Sans MS" pitchFamily="66" charset="0"/>
              </a:rPr>
              <a:t>Open door policy – chat to us in the mornings or during pick up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Curriculum news provides an overview for every half term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Notes in Reading Records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Weekly school newsletters - online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Contact us via the school office.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T: 01604 761250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2" tooltip="ali.dowler@hardingstone.emat.uk"/>
              </a:rPr>
              <a:t>E: ali.dowler@hardingstone.emat.uk</a:t>
            </a:r>
            <a:endParaRPr lang="en-GB" dirty="0">
              <a:latin typeface="Comic Sans MS" pitchFamily="66" charset="0"/>
            </a:endParaRPr>
          </a:p>
          <a:p>
            <a:pPr marL="342900" lvl="1" indent="0">
              <a:buNone/>
            </a:pPr>
            <a:endParaRPr lang="en-GB" dirty="0">
              <a:latin typeface="Comic Sans MS" pitchFamily="66" charset="0"/>
            </a:endParaRPr>
          </a:p>
          <a:p>
            <a:pPr marL="342900" lvl="1" indent="0">
              <a:buNone/>
            </a:pPr>
            <a:endParaRPr lang="en-GB" dirty="0">
              <a:latin typeface="Comic Sans MS" pitchFamily="66" charset="0"/>
            </a:endParaRPr>
          </a:p>
          <a:p>
            <a:pPr marL="342900" lvl="1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65A73-97F7-438A-8407-9A4223EE4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6876"/>
            <a:ext cx="864096" cy="833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12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b="1" u="sng" dirty="0">
                <a:latin typeface="Comic Sans MS" pitchFamily="66" charset="0"/>
              </a:rPr>
              <a:t>Any Questions</a:t>
            </a:r>
          </a:p>
        </p:txBody>
      </p:sp>
      <p:pic>
        <p:nvPicPr>
          <p:cNvPr id="1026" name="Picture 2" descr="http://ts2.mm.bing.net/th?id=HN.608046324331383545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4572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47D9E5-C132-41D8-A3E1-624676438E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20" y="5085184"/>
            <a:ext cx="914528" cy="1040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30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3594"/>
          </a:xfrm>
        </p:spPr>
        <p:txBody>
          <a:bodyPr>
            <a:normAutofit fontScale="90000"/>
          </a:bodyPr>
          <a:lstStyle/>
          <a:p>
            <a:r>
              <a:rPr lang="en-GB" sz="2700" b="1" u="sng" dirty="0">
                <a:latin typeface="Comic Sans MS" pitchFamily="66" charset="0"/>
              </a:rPr>
              <a:t>Staff in KS1</a:t>
            </a:r>
            <a:br>
              <a:rPr lang="en-GB" b="1" u="sng" dirty="0">
                <a:latin typeface="Comic Sans MS" pitchFamily="66" charset="0"/>
              </a:rPr>
            </a:br>
            <a:endParaRPr lang="en-GB" b="1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8720"/>
            <a:ext cx="8296622" cy="5832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b="1" dirty="0">
                <a:latin typeface="Comic Sans MS" pitchFamily="66" charset="0"/>
              </a:rPr>
              <a:t> </a:t>
            </a:r>
            <a:r>
              <a:rPr lang="en-GB" b="1" dirty="0">
                <a:latin typeface="Comic Sans MS" pitchFamily="66" charset="0"/>
              </a:rPr>
              <a:t>Reception</a:t>
            </a:r>
          </a:p>
          <a:p>
            <a:pPr marL="0" indent="0">
              <a:buNone/>
            </a:pPr>
            <a:r>
              <a:rPr lang="en-GB" b="1" dirty="0">
                <a:latin typeface="Comic Sans MS" pitchFamily="66" charset="0"/>
              </a:rPr>
              <a:t>  Mrs </a:t>
            </a:r>
            <a:r>
              <a:rPr lang="en-GB" b="1" dirty="0" err="1">
                <a:latin typeface="Comic Sans MS" pitchFamily="66" charset="0"/>
              </a:rPr>
              <a:t>Hoye</a:t>
            </a:r>
            <a:r>
              <a:rPr lang="en-GB" b="1" dirty="0">
                <a:latin typeface="Comic Sans MS" pitchFamily="66" charset="0"/>
              </a:rPr>
              <a:t> – Class teacher and EYFS lead</a:t>
            </a:r>
          </a:p>
          <a:p>
            <a:pPr marL="0" indent="0">
              <a:buNone/>
            </a:pPr>
            <a:r>
              <a:rPr lang="en-GB" b="1" dirty="0">
                <a:latin typeface="Comic Sans MS" pitchFamily="66" charset="0"/>
              </a:rPr>
              <a:t>  Mrs Petts - TA  </a:t>
            </a:r>
          </a:p>
          <a:p>
            <a:pPr marL="0" indent="0">
              <a:buNone/>
            </a:pPr>
            <a:endParaRPr lang="en-GB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Comic Sans MS" pitchFamily="66" charset="0"/>
              </a:rPr>
              <a:t>Year 1</a:t>
            </a:r>
          </a:p>
          <a:p>
            <a:pPr marL="0" indent="0">
              <a:buNone/>
            </a:pPr>
            <a:r>
              <a:rPr lang="en-GB" b="1" dirty="0">
                <a:latin typeface="Comic Sans MS" pitchFamily="66" charset="0"/>
              </a:rPr>
              <a:t>    Miss Coleman – Class Teacher and KS1 lead</a:t>
            </a:r>
          </a:p>
          <a:p>
            <a:pPr marL="0" indent="0">
              <a:buNone/>
            </a:pPr>
            <a:r>
              <a:rPr lang="en-GB" b="1" dirty="0">
                <a:latin typeface="Comic Sans MS" pitchFamily="66" charset="0"/>
              </a:rPr>
              <a:t>    Mrs Allen - Class teacher </a:t>
            </a:r>
          </a:p>
          <a:p>
            <a:pPr marL="0" indent="0">
              <a:buNone/>
            </a:pPr>
            <a:r>
              <a:rPr lang="en-GB" b="1" dirty="0">
                <a:latin typeface="Comic Sans MS" pitchFamily="66" charset="0"/>
              </a:rPr>
              <a:t>    Mrs Cole -Class teacher</a:t>
            </a:r>
          </a:p>
          <a:p>
            <a:pPr marL="0" indent="0">
              <a:buNone/>
            </a:pPr>
            <a:r>
              <a:rPr lang="en-GB" b="1" dirty="0">
                <a:latin typeface="Comic Sans MS" pitchFamily="66" charset="0"/>
              </a:rPr>
              <a:t>    Mrs Taylor - TA</a:t>
            </a:r>
          </a:p>
          <a:p>
            <a:pPr marL="0" indent="0">
              <a:buNone/>
            </a:pPr>
            <a:endParaRPr lang="en-GB" sz="27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1900" b="1" dirty="0">
                <a:latin typeface="Comic Sans MS" pitchFamily="66" charset="0"/>
              </a:rPr>
              <a:t>Year 2</a:t>
            </a:r>
          </a:p>
          <a:p>
            <a:pPr marL="342900" lvl="1" indent="0">
              <a:buNone/>
            </a:pPr>
            <a:r>
              <a:rPr lang="en-GB" sz="1900" b="1" dirty="0">
                <a:latin typeface="Comic Sans MS" pitchFamily="66" charset="0"/>
              </a:rPr>
              <a:t>Miss Erica Patrick – Class teacher</a:t>
            </a:r>
          </a:p>
          <a:p>
            <a:pPr marL="342900" lvl="1" indent="0">
              <a:buNone/>
            </a:pPr>
            <a:r>
              <a:rPr lang="en-GB" sz="1900" b="1" dirty="0">
                <a:latin typeface="Comic Sans MS" pitchFamily="66" charset="0"/>
              </a:rPr>
              <a:t>Miss Fordrey - TA</a:t>
            </a:r>
          </a:p>
          <a:p>
            <a:pPr marL="342900" lvl="1" indent="0">
              <a:buNone/>
            </a:pPr>
            <a:endParaRPr lang="en-GB" sz="12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6237" t="42946" r="11113" b="34911"/>
          <a:stretch/>
        </p:blipFill>
        <p:spPr>
          <a:xfrm>
            <a:off x="5364088" y="4149080"/>
            <a:ext cx="1178971" cy="1160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4731" t="36696" r="11013" b="39018"/>
          <a:stretch/>
        </p:blipFill>
        <p:spPr>
          <a:xfrm>
            <a:off x="7184260" y="4149080"/>
            <a:ext cx="1201783" cy="1151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8848" t="34910" r="10711" b="43840"/>
          <a:stretch/>
        </p:blipFill>
        <p:spPr>
          <a:xfrm>
            <a:off x="6228184" y="5420779"/>
            <a:ext cx="1153947" cy="1320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0F5604-5830-40AC-80D9-E241D5A3A7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655" y="5946923"/>
            <a:ext cx="758190" cy="772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40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/>
          <a:lstStyle/>
          <a:p>
            <a:r>
              <a:rPr lang="en-GB" b="1" u="sng" dirty="0">
                <a:latin typeface="Comic Sans MS" pitchFamily="66" charset="0"/>
              </a:rPr>
              <a:t>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2852"/>
            <a:ext cx="8604262" cy="5334500"/>
          </a:xfrm>
        </p:spPr>
        <p:txBody>
          <a:bodyPr>
            <a:normAutofit fontScale="92500"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dirty="0">
                <a:latin typeface="Comic Sans MS" pitchFamily="66" charset="0"/>
              </a:rPr>
              <a:t>Children allowed into classroom from 8:40am.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dirty="0">
                <a:latin typeface="Comic Sans MS" pitchFamily="66" charset="0"/>
              </a:rPr>
              <a:t>Register closes at 08.50am. In those 10 minutes, there is a morning activity.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dirty="0">
                <a:latin typeface="Comic Sans MS" pitchFamily="66" charset="0"/>
              </a:rPr>
              <a:t>Lessons start </a:t>
            </a:r>
            <a:r>
              <a:rPr lang="en-GB" altLang="en-US" sz="2800">
                <a:latin typeface="Comic Sans MS" pitchFamily="66" charset="0"/>
              </a:rPr>
              <a:t>at 09.00 </a:t>
            </a:r>
            <a:r>
              <a:rPr lang="en-GB" altLang="en-US" sz="2800" dirty="0">
                <a:latin typeface="Comic Sans MS" pitchFamily="66" charset="0"/>
              </a:rPr>
              <a:t>and the school day finishes at 15.15.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dirty="0">
                <a:latin typeface="Comic Sans MS" pitchFamily="66" charset="0"/>
              </a:rPr>
              <a:t>Breaks – Fruit/vegetable snack provided by school.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dirty="0">
                <a:latin typeface="Comic Sans MS" pitchFamily="66" charset="0"/>
              </a:rPr>
              <a:t>Water only school.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dirty="0">
                <a:latin typeface="Comic Sans MS" pitchFamily="66" charset="0"/>
              </a:rPr>
              <a:t>Healthy lunches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dirty="0">
                <a:latin typeface="Comic Sans MS" pitchFamily="66" charset="0"/>
              </a:rPr>
              <a:t>End of day routine/collection – need to</a:t>
            </a:r>
          </a:p>
          <a:p>
            <a:pPr mar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sz="2800" dirty="0">
                <a:latin typeface="Comic Sans MS" pitchFamily="66" charset="0"/>
              </a:rPr>
              <a:t>notify school about anyone different picking up..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7156" t="28344" r="6833" b="26375"/>
          <a:stretch/>
        </p:blipFill>
        <p:spPr>
          <a:xfrm>
            <a:off x="7601903" y="129914"/>
            <a:ext cx="1397895" cy="1368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9895E-71A7-485D-8556-D86EE48CD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32" y="5748790"/>
            <a:ext cx="711835" cy="685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59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1132"/>
            <a:ext cx="7641032" cy="1231684"/>
          </a:xfrm>
        </p:spPr>
        <p:txBody>
          <a:bodyPr>
            <a:normAutofit fontScale="90000"/>
          </a:bodyPr>
          <a:lstStyle/>
          <a:p>
            <a:r>
              <a:rPr lang="en-GB" sz="3200" b="1" u="sng" dirty="0">
                <a:latin typeface="Comic Sans MS" pitchFamily="66" charset="0"/>
              </a:rPr>
              <a:t>123 MAGIC</a:t>
            </a:r>
            <a:r>
              <a:rPr lang="en-GB" sz="3200" dirty="0">
                <a:latin typeface="Comic Sans MS" pitchFamily="66" charset="0"/>
              </a:rPr>
              <a:t> - School behaviour strategy for promoting positive behaviour.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08" y="1628800"/>
            <a:ext cx="8229600" cy="44539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 dirty="0">
              <a:latin typeface="Comic Sans MS" pitchFamily="66" charset="0"/>
            </a:endParaRPr>
          </a:p>
          <a:p>
            <a:r>
              <a:rPr lang="en-GB" sz="2200" dirty="0">
                <a:latin typeface="Comic Sans MS" pitchFamily="66" charset="0"/>
              </a:rPr>
              <a:t> Warnings “that is 1, that is 2…”</a:t>
            </a:r>
          </a:p>
          <a:p>
            <a:r>
              <a:rPr lang="en-GB" sz="2200" dirty="0">
                <a:latin typeface="Comic Sans MS" pitchFamily="66" charset="0"/>
              </a:rPr>
              <a:t> “That is 3” = consequence.</a:t>
            </a:r>
          </a:p>
          <a:p>
            <a:r>
              <a:rPr lang="en-GB" sz="2200" dirty="0">
                <a:latin typeface="Comic Sans MS" pitchFamily="66" charset="0"/>
              </a:rPr>
              <a:t> Consequences are personal to the individual child. Examples -   missing a part of a playtime or choosing time.</a:t>
            </a:r>
          </a:p>
          <a:p>
            <a:pPr marL="0" indent="0">
              <a:buNone/>
            </a:pPr>
            <a:endParaRPr lang="en-GB" sz="12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200" dirty="0">
                <a:latin typeface="Comic Sans MS" pitchFamily="66" charset="0"/>
              </a:rPr>
              <a:t>Immediate 3 (Unacceptable behaviour) </a:t>
            </a:r>
          </a:p>
          <a:p>
            <a:r>
              <a:rPr lang="en-GB" sz="2200" dirty="0">
                <a:latin typeface="Comic Sans MS" pitchFamily="66" charset="0"/>
              </a:rPr>
              <a:t> Behaviour is recorded and monitored</a:t>
            </a:r>
          </a:p>
          <a:p>
            <a:r>
              <a:rPr lang="en-GB" sz="2200" dirty="0">
                <a:latin typeface="Comic Sans MS" pitchFamily="66" charset="0"/>
              </a:rPr>
              <a:t> Parents contacted and a senior member of </a:t>
            </a:r>
          </a:p>
          <a:p>
            <a:pPr marL="0" indent="0">
              <a:buNone/>
            </a:pPr>
            <a:r>
              <a:rPr lang="en-GB" sz="2200" dirty="0">
                <a:latin typeface="Comic Sans MS" pitchFamily="66" charset="0"/>
              </a:rPr>
              <a:t>staff is notified.</a:t>
            </a:r>
          </a:p>
          <a:p>
            <a:r>
              <a:rPr lang="en-GB" sz="2200" dirty="0">
                <a:latin typeface="Comic Sans MS" pitchFamily="66" charset="0"/>
              </a:rPr>
              <a:t> A consequence is given. </a:t>
            </a:r>
          </a:p>
        </p:txBody>
      </p:sp>
      <p:pic>
        <p:nvPicPr>
          <p:cNvPr id="6146" name="Picture 2" descr="The ComFoRT reasoning framework is being developed on top of MAGIC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00" y="4001782"/>
            <a:ext cx="2069976" cy="209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EDA1E3-E8C9-41DC-8734-63643EAF2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3" y="198549"/>
            <a:ext cx="711835" cy="685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86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88640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Rewarding positive behaviour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580" t="26375" r="42806" b="13578"/>
          <a:stretch/>
        </p:blipFill>
        <p:spPr>
          <a:xfrm rot="4371490">
            <a:off x="149338" y="1836774"/>
            <a:ext cx="3169469" cy="2510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027" t="30313" r="47786" b="19485"/>
          <a:stretch/>
        </p:blipFill>
        <p:spPr>
          <a:xfrm rot="6547160">
            <a:off x="5412774" y="1822632"/>
            <a:ext cx="3760174" cy="2779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367" t="26375" r="42805" b="11610"/>
          <a:stretch/>
        </p:blipFill>
        <p:spPr>
          <a:xfrm rot="5400000">
            <a:off x="2773268" y="3181036"/>
            <a:ext cx="3592525" cy="26661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470" y="4888476"/>
            <a:ext cx="2585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itchFamily="66" charset="0"/>
              </a:rPr>
              <a:t>House points, dojo points, class reward tracks and stickers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405" t="35235" r="1298" b="25391"/>
          <a:stretch/>
        </p:blipFill>
        <p:spPr>
          <a:xfrm>
            <a:off x="1467272" y="667507"/>
            <a:ext cx="4968552" cy="11421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E4BFB2-A978-45FD-B209-CC2F6A4B67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40" y="5897328"/>
            <a:ext cx="528320" cy="532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44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241" y="204680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Weekly Timetable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775" t="23422" r="22882" b="14563"/>
          <a:stretch/>
        </p:blipFill>
        <p:spPr>
          <a:xfrm>
            <a:off x="179512" y="744572"/>
            <a:ext cx="8738211" cy="5904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ADDF8B-6367-4A02-99E5-4E01F4F85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320" y="211807"/>
            <a:ext cx="528320" cy="532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44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itchFamily="66" charset="0"/>
              </a:rPr>
              <a:t>Uniform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>
                <a:latin typeface="Comic Sans MS" pitchFamily="66" charset="0"/>
              </a:rPr>
              <a:t>All items need to be clearly named</a:t>
            </a:r>
          </a:p>
          <a:p>
            <a:r>
              <a:rPr lang="en-GB" sz="2500" dirty="0">
                <a:latin typeface="Comic Sans MS" pitchFamily="66" charset="0"/>
              </a:rPr>
              <a:t>Be smart, shirts tucked in</a:t>
            </a:r>
          </a:p>
          <a:p>
            <a:r>
              <a:rPr lang="en-GB" sz="2500" dirty="0">
                <a:latin typeface="Comic Sans MS" pitchFamily="66" charset="0"/>
              </a:rPr>
              <a:t>No jewellery</a:t>
            </a:r>
          </a:p>
          <a:p>
            <a:r>
              <a:rPr lang="en-GB" sz="2500" dirty="0">
                <a:latin typeface="Comic Sans MS" pitchFamily="66" charset="0"/>
              </a:rPr>
              <a:t>Earrings cannot be removed by adults</a:t>
            </a:r>
          </a:p>
          <a:p>
            <a:r>
              <a:rPr lang="en-GB" sz="2500" dirty="0">
                <a:latin typeface="Comic Sans MS" pitchFamily="66" charset="0"/>
              </a:rPr>
              <a:t>Jumpers and cardigans . No hoodies (only for PE.)</a:t>
            </a:r>
          </a:p>
          <a:p>
            <a:r>
              <a:rPr lang="en-GB" sz="2500" dirty="0">
                <a:latin typeface="Comic Sans MS" pitchFamily="66" charset="0"/>
              </a:rPr>
              <a:t>P.E  kit – indoor and outdoor</a:t>
            </a:r>
          </a:p>
          <a:p>
            <a:r>
              <a:rPr lang="en-GB" sz="2500" dirty="0">
                <a:latin typeface="Comic Sans MS" pitchFamily="66" charset="0"/>
              </a:rPr>
              <a:t>Uniform list – see the office</a:t>
            </a:r>
          </a:p>
        </p:txBody>
      </p:sp>
      <p:pic>
        <p:nvPicPr>
          <p:cNvPr id="1026" name="Picture 2" descr="http://ts4.mm.bing.net/th?id=HN.608042282767814327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73" y="4365104"/>
            <a:ext cx="2092077" cy="23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588983-D2CC-4FE4-9FF9-D73A01876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0493"/>
            <a:ext cx="816352" cy="954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25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itchFamily="66" charset="0"/>
              </a:rPr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25" y="1589262"/>
            <a:ext cx="8515350" cy="4884364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</a:rPr>
              <a:t>Children will read with an adult at least once a week either individually or as part of a group 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Books and reading records need to be in school every day and taken home every evening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Every Friday the reading for pleasure book will be changed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Please read with children </a:t>
            </a:r>
            <a:r>
              <a:rPr lang="en-GB" b="1" dirty="0">
                <a:latin typeface="Comic Sans MS" pitchFamily="66" charset="0"/>
              </a:rPr>
              <a:t>a minimum </a:t>
            </a:r>
            <a:r>
              <a:rPr lang="en-GB" dirty="0">
                <a:latin typeface="Comic Sans MS" pitchFamily="66" charset="0"/>
              </a:rPr>
              <a:t>of 3 times per week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Please make comments in reading records (adults only)</a:t>
            </a:r>
          </a:p>
        </p:txBody>
      </p:sp>
      <p:pic>
        <p:nvPicPr>
          <p:cNvPr id="4" name="Picture 2" descr="http://tse3.mm.bing.net/th?id=JN.hKBMrdU5dFlIoQ7hGzNh6g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344" y="5661247"/>
            <a:ext cx="1742656" cy="120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132420-FF83-4EAC-BE4C-5079F92C6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0745"/>
            <a:ext cx="648072" cy="718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14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itchFamily="66" charset="0"/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57" y="1426843"/>
            <a:ext cx="8229600" cy="4525963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Comic Sans MS" pitchFamily="66" charset="0"/>
              </a:rPr>
              <a:t>Spellings and Mathematics - Set on a Friday </a:t>
            </a:r>
          </a:p>
          <a:p>
            <a:pPr marL="0" indent="0">
              <a:buNone/>
            </a:pPr>
            <a:endParaRPr lang="en-GB" sz="3000" dirty="0">
              <a:latin typeface="Comic Sans MS" pitchFamily="66" charset="0"/>
            </a:endParaRPr>
          </a:p>
          <a:p>
            <a:r>
              <a:rPr lang="en-GB" sz="3000" dirty="0">
                <a:latin typeface="Comic Sans MS" pitchFamily="66" charset="0"/>
              </a:rPr>
              <a:t>Hand in by the following Wednesday</a:t>
            </a:r>
          </a:p>
          <a:p>
            <a:pPr marL="0" indent="0">
              <a:buNone/>
            </a:pPr>
            <a:r>
              <a:rPr lang="en-GB" sz="3000" dirty="0">
                <a:latin typeface="Comic Sans MS" pitchFamily="66" charset="0"/>
              </a:rPr>
              <a:t>  </a:t>
            </a:r>
          </a:p>
          <a:p>
            <a:r>
              <a:rPr lang="en-GB" sz="3000" dirty="0">
                <a:latin typeface="Comic Sans MS" pitchFamily="66" charset="0"/>
              </a:rPr>
              <a:t>Support your child</a:t>
            </a:r>
          </a:p>
          <a:p>
            <a:pPr marL="0" indent="0">
              <a:buNone/>
            </a:pPr>
            <a:endParaRPr lang="en-GB" sz="3000" dirty="0">
              <a:latin typeface="Comic Sans MS" pitchFamily="66" charset="0"/>
            </a:endParaRPr>
          </a:p>
          <a:p>
            <a:r>
              <a:rPr lang="en-GB" sz="3000" dirty="0">
                <a:latin typeface="Comic Sans MS" pitchFamily="66" charset="0"/>
              </a:rPr>
              <a:t>Homework club</a:t>
            </a:r>
          </a:p>
        </p:txBody>
      </p:sp>
      <p:pic>
        <p:nvPicPr>
          <p:cNvPr id="1028" name="Picture 4" descr="http://ts3.mm.bing.net/th?id=HN.607987796805419266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09" y="5212795"/>
            <a:ext cx="1562748" cy="13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C46A8F-BD62-4362-9354-FC9C12B62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2" y="5373217"/>
            <a:ext cx="762165" cy="767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779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427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 Parent Information  Year 2 </vt:lpstr>
      <vt:lpstr>Staff in KS1 </vt:lpstr>
      <vt:lpstr>Routines</vt:lpstr>
      <vt:lpstr>123 MAGIC - School behaviour strategy for promoting positive behaviour.</vt:lpstr>
      <vt:lpstr>PowerPoint Presentation</vt:lpstr>
      <vt:lpstr>PowerPoint Presentation</vt:lpstr>
      <vt:lpstr>Uniform</vt:lpstr>
      <vt:lpstr>Reading</vt:lpstr>
      <vt:lpstr>Homework</vt:lpstr>
      <vt:lpstr>Contact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Di Livingstone</cp:lastModifiedBy>
  <cp:revision>59</cp:revision>
  <dcterms:created xsi:type="dcterms:W3CDTF">2014-09-03T19:26:26Z</dcterms:created>
  <dcterms:modified xsi:type="dcterms:W3CDTF">2022-02-01T15:02:33Z</dcterms:modified>
</cp:coreProperties>
</file>